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8" r:id="rId30"/>
    <p:sldId id="309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6" r:id="rId51"/>
    <p:sldId id="307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8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395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1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1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48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1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4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52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28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8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5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09F63-3936-469C-896E-4CAF3F62A32B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56DED-CA02-44A3-BB0D-6D625BBC7F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76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3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661987"/>
            <a:ext cx="78867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7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676275"/>
            <a:ext cx="7896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5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143"/>
            <a:ext cx="12192000" cy="42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3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798"/>
            <a:ext cx="12192000" cy="43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1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784"/>
            <a:ext cx="12192000" cy="43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13"/>
            <a:ext cx="12192000" cy="45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994"/>
          <a:stretch/>
        </p:blipFill>
        <p:spPr>
          <a:xfrm>
            <a:off x="0" y="1926763"/>
            <a:ext cx="12192000" cy="27702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749"/>
          <a:stretch/>
        </p:blipFill>
        <p:spPr>
          <a:xfrm>
            <a:off x="0" y="4775199"/>
            <a:ext cx="12192000" cy="6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9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012"/>
            <a:ext cx="12192000" cy="52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15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9195"/>
          <a:stretch/>
        </p:blipFill>
        <p:spPr>
          <a:xfrm>
            <a:off x="0" y="1830829"/>
            <a:ext cx="12192000" cy="25926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89761"/>
          <a:stretch/>
        </p:blipFill>
        <p:spPr>
          <a:xfrm>
            <a:off x="0" y="4486031"/>
            <a:ext cx="12192000" cy="6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0"/>
            <a:ext cx="12192000" cy="6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6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0"/>
            <a:ext cx="4714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8774"/>
          <a:stretch/>
        </p:blipFill>
        <p:spPr>
          <a:xfrm>
            <a:off x="0" y="2013239"/>
            <a:ext cx="12192000" cy="25978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91083"/>
          <a:stretch/>
        </p:blipFill>
        <p:spPr>
          <a:xfrm>
            <a:off x="0" y="4751754"/>
            <a:ext cx="12192000" cy="56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3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11"/>
            <a:ext cx="12192000" cy="65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76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14"/>
            <a:ext cx="12192000" cy="65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35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61"/>
            <a:ext cx="12192000" cy="676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7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32"/>
            <a:ext cx="12192000" cy="67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986"/>
          <a:stretch/>
        </p:blipFill>
        <p:spPr>
          <a:xfrm>
            <a:off x="0" y="1890975"/>
            <a:ext cx="12192000" cy="2595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90298"/>
          <a:stretch/>
        </p:blipFill>
        <p:spPr>
          <a:xfrm>
            <a:off x="0" y="4556369"/>
            <a:ext cx="12192000" cy="61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7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732"/>
            <a:ext cx="12192000" cy="42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9" y="831350"/>
            <a:ext cx="10086165" cy="6026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5514974"/>
            <a:ext cx="7943850" cy="134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81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P9. </a:t>
            </a:r>
            <a:r>
              <a:rPr lang="ko-KR" altLang="en-US" dirty="0" err="1" smtClean="0"/>
              <a:t>트와이스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호감도 </a:t>
            </a:r>
            <a:r>
              <a:rPr lang="ko-KR" altLang="en-US" dirty="0" smtClean="0"/>
              <a:t>투표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투표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건 이상 시행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47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3299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P9. </a:t>
            </a:r>
            <a:r>
              <a:rPr lang="ko-KR" altLang="en-US" dirty="0" err="1" smtClean="0"/>
              <a:t>트와이스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호감도 </a:t>
            </a:r>
            <a:r>
              <a:rPr lang="ko-KR" altLang="en-US" dirty="0" smtClean="0"/>
              <a:t>투표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맴버별</a:t>
            </a:r>
            <a:r>
              <a:rPr lang="ko-KR" altLang="en-US" dirty="0" smtClean="0"/>
              <a:t> 득표수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득표율 현황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58"/>
            <a:ext cx="12192000" cy="25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5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384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P9. </a:t>
            </a:r>
            <a:r>
              <a:rPr lang="ko-KR" altLang="en-US" dirty="0" err="1" smtClean="0"/>
              <a:t>트와이스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호감도 </a:t>
            </a:r>
            <a:r>
              <a:rPr lang="ko-KR" altLang="en-US" dirty="0" smtClean="0"/>
              <a:t>투표</a:t>
            </a:r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dirty="0" smtClean="0"/>
              <a:t>나연의 연령대별 득표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득표율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646331"/>
            <a:ext cx="92106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6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77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384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P9. </a:t>
            </a:r>
            <a:r>
              <a:rPr lang="ko-KR" altLang="en-US" dirty="0" err="1" smtClean="0"/>
              <a:t>트와이스</a:t>
            </a:r>
            <a:r>
              <a:rPr lang="ko-KR" altLang="en-US" dirty="0" smtClean="0"/>
              <a:t> </a:t>
            </a:r>
            <a:r>
              <a:rPr lang="ko-KR" altLang="en-US" dirty="0" smtClean="0"/>
              <a:t>호감도 </a:t>
            </a:r>
            <a:r>
              <a:rPr lang="ko-KR" altLang="en-US" dirty="0" smtClean="0"/>
              <a:t>투표</a:t>
            </a:r>
            <a:endParaRPr lang="en-US" altLang="ko-KR" dirty="0" smtClean="0"/>
          </a:p>
          <a:p>
            <a:r>
              <a:rPr lang="en-US" altLang="ko-KR" dirty="0"/>
              <a:t>4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정연의 연령대별 득표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득표율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646331"/>
            <a:ext cx="90868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89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9906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4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1245035" y="109415"/>
            <a:ext cx="9623778" cy="65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9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17" y="0"/>
            <a:ext cx="8264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73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73" y="0"/>
            <a:ext cx="9012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59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83692" y="5087815"/>
            <a:ext cx="398585" cy="21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2242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P15. </a:t>
            </a:r>
            <a:r>
              <a:rPr lang="ko-KR" altLang="en-US" dirty="0" smtClean="0"/>
              <a:t>점수 </a:t>
            </a:r>
            <a:r>
              <a:rPr lang="ko-KR" altLang="en-US" dirty="0" smtClean="0"/>
              <a:t>등수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결과 테이블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92" y="685669"/>
            <a:ext cx="9808308" cy="61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52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P15. </a:t>
            </a:r>
            <a:r>
              <a:rPr lang="ko-KR" altLang="en-US" dirty="0" smtClean="0"/>
              <a:t>점수 </a:t>
            </a:r>
            <a:r>
              <a:rPr lang="ko-KR" altLang="en-US" dirty="0" smtClean="0"/>
              <a:t>등수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등수 출력 함수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88" y="482756"/>
            <a:ext cx="8436653" cy="63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6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P15. </a:t>
            </a:r>
            <a:r>
              <a:rPr lang="ko-KR" altLang="en-US" dirty="0" smtClean="0"/>
              <a:t>점수 </a:t>
            </a:r>
            <a:r>
              <a:rPr lang="ko-KR" altLang="en-US" dirty="0" smtClean="0"/>
              <a:t>등수</a:t>
            </a:r>
            <a:endParaRPr lang="en-US" altLang="ko-KR" dirty="0" smtClean="0"/>
          </a:p>
          <a:p>
            <a:r>
              <a:rPr lang="en-US" altLang="ko-KR" dirty="0" smtClean="0"/>
              <a:t>3) </a:t>
            </a:r>
            <a:r>
              <a:rPr lang="ko-KR" altLang="en-US" dirty="0" smtClean="0"/>
              <a:t>해당 테이블을 오름차순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892" y="0"/>
            <a:ext cx="7114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38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010"/>
          <a:stretch/>
        </p:blipFill>
        <p:spPr>
          <a:xfrm>
            <a:off x="0" y="812800"/>
            <a:ext cx="12192000" cy="53419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0" y="5497548"/>
            <a:ext cx="4514850" cy="131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P15. </a:t>
            </a:r>
            <a:r>
              <a:rPr lang="ko-KR" altLang="en-US" dirty="0" err="1" smtClean="0"/>
              <a:t>트와이스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맴버</a:t>
            </a:r>
            <a:r>
              <a:rPr lang="ko-KR" altLang="en-US" dirty="0" smtClean="0"/>
              <a:t> 선호도 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데이터 입력 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44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104900"/>
            <a:ext cx="8677275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P15. </a:t>
            </a:r>
            <a:r>
              <a:rPr lang="ko-KR" altLang="en-US" dirty="0" err="1" smtClean="0"/>
              <a:t>트와이스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맴버</a:t>
            </a:r>
            <a:r>
              <a:rPr lang="ko-KR" altLang="en-US" dirty="0" smtClean="0"/>
              <a:t> 선호도 </a:t>
            </a:r>
            <a:r>
              <a:rPr lang="ko-KR" altLang="en-US" dirty="0" smtClean="0"/>
              <a:t>조사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선호도 비율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02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7" y="170545"/>
            <a:ext cx="11865955" cy="65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32598" b="19202"/>
          <a:stretch/>
        </p:blipFill>
        <p:spPr>
          <a:xfrm>
            <a:off x="2132315" y="336034"/>
            <a:ext cx="7660361" cy="65219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P16. </a:t>
            </a:r>
            <a:r>
              <a:rPr lang="ko-KR" altLang="en-US" dirty="0" smtClean="0"/>
              <a:t>성적집계표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018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3" y="0"/>
            <a:ext cx="3744540" cy="4267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093" y="4267200"/>
            <a:ext cx="4111717" cy="1148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093" y="5416062"/>
            <a:ext cx="4117633" cy="1070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P16. </a:t>
            </a:r>
            <a:r>
              <a:rPr lang="ko-KR" altLang="en-US" dirty="0" smtClean="0"/>
              <a:t>성적집계표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480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846"/>
            <a:ext cx="4772025" cy="5505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937846"/>
            <a:ext cx="5553075" cy="523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856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P16. </a:t>
            </a:r>
            <a:r>
              <a:rPr lang="ko-KR" altLang="en-US" dirty="0" smtClean="0"/>
              <a:t>성적집계표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4418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8337" b="33105"/>
          <a:stretch/>
        </p:blipFill>
        <p:spPr>
          <a:xfrm>
            <a:off x="2027191" y="369332"/>
            <a:ext cx="8414161" cy="64914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P16. </a:t>
            </a:r>
            <a:r>
              <a:rPr lang="ko-KR" altLang="en-US" dirty="0" smtClean="0"/>
              <a:t>성적집계표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프로시저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등수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39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39" y="0"/>
            <a:ext cx="3084201" cy="44313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539" y="4431323"/>
            <a:ext cx="3707368" cy="1180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539" y="5611446"/>
            <a:ext cx="3820823" cy="11879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P16. </a:t>
            </a:r>
            <a:r>
              <a:rPr lang="ko-KR" altLang="en-US" dirty="0" smtClean="0"/>
              <a:t>성적집계표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ko-KR" altLang="en-US" dirty="0" smtClean="0"/>
              <a:t>프로시저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등수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40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159"/>
            <a:ext cx="12192000" cy="2807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P17. </a:t>
            </a:r>
            <a:r>
              <a:rPr lang="ko-KR" altLang="en-US" dirty="0" err="1" smtClean="0"/>
              <a:t>와이파이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485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14" y="690696"/>
            <a:ext cx="10366148" cy="5962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P17. </a:t>
            </a:r>
            <a:r>
              <a:rPr lang="ko-KR" altLang="en-US" dirty="0" err="1" smtClean="0"/>
              <a:t>와이파이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8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776287"/>
            <a:ext cx="8305800" cy="5305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P17. </a:t>
            </a:r>
            <a:r>
              <a:rPr lang="ko-KR" altLang="en-US" dirty="0" err="1" smtClean="0"/>
              <a:t>와이파이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363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133"/>
            <a:ext cx="12192000" cy="4131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P17. </a:t>
            </a:r>
            <a:r>
              <a:rPr lang="ko-KR" altLang="en-US" dirty="0" err="1" smtClean="0"/>
              <a:t>와이파이</a:t>
            </a:r>
            <a:endParaRPr lang="en-US" altLang="ko-KR" dirty="0" smtClean="0"/>
          </a:p>
          <a:p>
            <a:r>
              <a:rPr lang="en-US" altLang="ko-KR" dirty="0" smtClean="0"/>
              <a:t>1) </a:t>
            </a:r>
            <a:r>
              <a:rPr lang="ko-KR" altLang="en-US" dirty="0" smtClean="0"/>
              <a:t>프로시저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158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8" y="1148861"/>
            <a:ext cx="5219700" cy="1009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38" y="2494573"/>
            <a:ext cx="5913391" cy="38437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0"/>
            <a:ext cx="5591175" cy="6686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P17. </a:t>
            </a:r>
            <a:r>
              <a:rPr lang="ko-KR" altLang="en-US" dirty="0" err="1" smtClean="0"/>
              <a:t>와이파이</a:t>
            </a:r>
            <a:endParaRPr lang="en-US" altLang="ko-KR" dirty="0" smtClean="0"/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집까지의 거리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73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0"/>
            <a:ext cx="10972549" cy="69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83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8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62" y="0"/>
            <a:ext cx="4714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595312"/>
            <a:ext cx="79343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3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666750"/>
            <a:ext cx="78390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3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676275"/>
            <a:ext cx="78676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661987"/>
            <a:ext cx="79724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41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167</Words>
  <Application>Microsoft Office PowerPoint</Application>
  <PresentationFormat>와이드스크린</PresentationFormat>
  <Paragraphs>41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용어정리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용어정리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실습</dc:title>
  <dc:creator>KOPO</dc:creator>
  <cp:lastModifiedBy>KOPO</cp:lastModifiedBy>
  <cp:revision>76</cp:revision>
  <dcterms:created xsi:type="dcterms:W3CDTF">2022-05-12T05:01:26Z</dcterms:created>
  <dcterms:modified xsi:type="dcterms:W3CDTF">2022-05-17T04:07:47Z</dcterms:modified>
</cp:coreProperties>
</file>